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6" r:id="rId2"/>
    <p:sldId id="264" r:id="rId3"/>
    <p:sldId id="265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4E6EE-C450-41F5-9A06-7ECAA7F039E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CABA5-85C1-4D03-8FCE-5956A0B73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2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3122C-4D54-466B-BF02-8845906B15A3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7665A-74BC-43A7-BC7C-F9330893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4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8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1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92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62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9747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04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6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3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2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9786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12/19/2017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05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__________________              Clase 801</a:t>
            </a:r>
            <a:br>
              <a:rPr lang="en-US" sz="2800" dirty="0" smtClean="0"/>
            </a:br>
            <a:r>
              <a:rPr lang="en-US" sz="2800" dirty="0" smtClean="0"/>
              <a:t>la fecha es el 19 de DICIEMBRE del 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>
            <a:normAutofit fontScale="92500" lnSpcReduction="10000"/>
          </a:bodyPr>
          <a:lstStyle/>
          <a:p>
            <a:r>
              <a:rPr lang="es-ES_tradnl" b="1" dirty="0" smtClean="0">
                <a:solidFill>
                  <a:srgbClr val="FF0000"/>
                </a:solidFill>
              </a:rPr>
              <a:t>Propósito # 38: </a:t>
            </a:r>
            <a:r>
              <a:rPr lang="es-ES_tradnl" dirty="0" smtClean="0"/>
              <a:t>¿Cómo repasamos para el </a:t>
            </a:r>
            <a:r>
              <a:rPr lang="es-ES_tradnl" u="sng" dirty="0" err="1" smtClean="0"/>
              <a:t>Quiz</a:t>
            </a:r>
            <a:r>
              <a:rPr lang="es-ES_tradnl" u="sng" dirty="0" smtClean="0"/>
              <a:t> 1: Capitulo 7</a:t>
            </a:r>
            <a:r>
              <a:rPr lang="es-ES_tradnl" dirty="0" smtClean="0"/>
              <a:t>?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00B050"/>
                </a:solidFill>
              </a:rPr>
              <a:t>L.O: To </a:t>
            </a:r>
            <a:r>
              <a:rPr lang="en-US" sz="2800" i="1" dirty="0" smtClean="0">
                <a:solidFill>
                  <a:srgbClr val="00B050"/>
                </a:solidFill>
              </a:rPr>
              <a:t>review summer activities vocabulary for Quiz 1</a:t>
            </a:r>
            <a:endParaRPr 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Copia y responde en oraciones completas.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necesitas para practicar </a:t>
            </a:r>
            <a:r>
              <a:rPr lang="es-ES_tradnl" dirty="0" err="1" smtClean="0"/>
              <a:t>surfing</a:t>
            </a:r>
            <a:r>
              <a:rPr lang="es-ES_trad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¿Te gusta ir a la playa cuando llueve?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Cuando toman </a:t>
            </a:r>
            <a:r>
              <a:rPr lang="es-ES_tradnl" dirty="0" err="1" smtClean="0"/>
              <a:t>uds</a:t>
            </a:r>
            <a:r>
              <a:rPr lang="es-ES_tradnl" dirty="0" smtClean="0"/>
              <a:t> el sol, ¿Qué deben usar?</a:t>
            </a:r>
          </a:p>
          <a:p>
            <a:pPr marL="514350" indent="-514350">
              <a:buFont typeface="+mj-lt"/>
              <a:buAutoNum type="arabicPeriod"/>
            </a:pP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deporte juegas en la playa?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¿Qué necesitan rentar para esquiar en el agua?</a:t>
            </a:r>
          </a:p>
        </p:txBody>
      </p:sp>
    </p:spTree>
    <p:extLst>
      <p:ext uri="{BB962C8B-B14F-4D97-AF65-F5344CB8AC3E}">
        <p14:creationId xmlns:p14="http://schemas.microsoft.com/office/powerpoint/2010/main" val="7793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86800" cy="8382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686800" cy="4525963"/>
          </a:xfrm>
        </p:spPr>
        <p:txBody>
          <a:bodyPr/>
          <a:lstStyle/>
          <a:p>
            <a:r>
              <a:rPr lang="en-US" dirty="0" err="1" smtClean="0"/>
              <a:t>Identifica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 descr="Image result for sunblock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0" y="1295400"/>
            <a:ext cx="219075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beach towel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AutoShape 9" descr="Image result for aviator sunglasses clipa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1704109"/>
            <a:ext cx="2686050" cy="137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Image result for snorkeling clipa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4" y="403697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9600"/>
            <a:ext cx="2419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5" descr="Image result for water ski clipar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332686"/>
            <a:ext cx="2743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8" descr="Image result for windsurfing clipar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066800"/>
            <a:ext cx="161260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30480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4373" y="277379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2.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48350" y="316460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3.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1722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4.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6273225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5.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7400" y="6019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6.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5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02" y="685800"/>
            <a:ext cx="2645380" cy="984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Image result for beach with waves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84729"/>
            <a:ext cx="290634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beach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49" y="3962400"/>
            <a:ext cx="4269241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581400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Image result for swimming clipar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61"/>
          <a:stretch/>
        </p:blipFill>
        <p:spPr bwMode="auto">
          <a:xfrm>
            <a:off x="6857999" y="184729"/>
            <a:ext cx="2098625" cy="18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" y="123173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7.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090430" y="1877429"/>
            <a:ext cx="1100570" cy="6371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38800" y="762000"/>
            <a:ext cx="186170" cy="11569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653770" y="3810001"/>
            <a:ext cx="253541" cy="10667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191000" y="5638800"/>
            <a:ext cx="77819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43200" y="22098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8.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56934" y="41556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9.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05600" y="1905000"/>
            <a:ext cx="94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10.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90800" y="36576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11.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5200" y="530745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12.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57630" y="3301425"/>
            <a:ext cx="94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13.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500149" y="6477000"/>
            <a:ext cx="426924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500149" y="6246167"/>
            <a:ext cx="0" cy="2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763000" y="6248400"/>
            <a:ext cx="0" cy="2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47655" y="6060787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14.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endParaRPr lang="en-US" sz="28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0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876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Escucha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Ejericicio</a:t>
            </a:r>
            <a:r>
              <a:rPr lang="en-US" u="sng" dirty="0" smtClean="0"/>
              <a:t> 1</a:t>
            </a:r>
            <a:r>
              <a:rPr lang="en-US" dirty="0" smtClean="0"/>
              <a:t> p. 232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TEXTBOOK:</a:t>
            </a:r>
          </a:p>
          <a:p>
            <a:pPr lvl="1"/>
            <a:r>
              <a:rPr lang="en-US" dirty="0"/>
              <a:t> </a:t>
            </a:r>
            <a:r>
              <a:rPr lang="es-ES_tradnl" dirty="0"/>
              <a:t>Copia y completa </a:t>
            </a:r>
            <a:r>
              <a:rPr lang="es-ES_tradnl" u="sng" dirty="0" err="1"/>
              <a:t>Ejericio</a:t>
            </a:r>
            <a:r>
              <a:rPr lang="es-ES_tradnl" u="sng" dirty="0"/>
              <a:t> 6</a:t>
            </a:r>
            <a:r>
              <a:rPr lang="es-ES_tradnl" dirty="0"/>
              <a:t> p.233</a:t>
            </a:r>
          </a:p>
        </p:txBody>
      </p:sp>
    </p:spTree>
    <p:extLst>
      <p:ext uri="{BB962C8B-B14F-4D97-AF65-F5344CB8AC3E}">
        <p14:creationId xmlns:p14="http://schemas.microsoft.com/office/powerpoint/2010/main" val="982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38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4162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WORKBOOK:</a:t>
            </a:r>
          </a:p>
          <a:p>
            <a:pPr lvl="1"/>
            <a:r>
              <a:rPr lang="en-US" dirty="0" err="1" smtClean="0"/>
              <a:t>Completa</a:t>
            </a:r>
            <a:r>
              <a:rPr lang="en-US" dirty="0" smtClean="0"/>
              <a:t> p. 7.5</a:t>
            </a:r>
          </a:p>
          <a:p>
            <a:r>
              <a:rPr lang="en-US" dirty="0" smtClean="0"/>
              <a:t>STUDY for QUIZ 1: CAPITULO 7</a:t>
            </a:r>
            <a:r>
              <a:rPr lang="en-US" dirty="0"/>
              <a:t> </a:t>
            </a:r>
            <a:r>
              <a:rPr lang="en-US" dirty="0" smtClean="0"/>
              <a:t>on TUESDAY, JAN. 4th!</a:t>
            </a:r>
          </a:p>
          <a:p>
            <a:pPr lvl="1"/>
            <a:r>
              <a:rPr lang="en-US" dirty="0" smtClean="0"/>
              <a:t>Summer vocabulary : Txt- p. 230-233; </a:t>
            </a:r>
            <a:r>
              <a:rPr lang="en-US" dirty="0" err="1" smtClean="0"/>
              <a:t>Wkbk</a:t>
            </a:r>
            <a:r>
              <a:rPr lang="en-US" dirty="0" smtClean="0"/>
              <a:t>-p. 7.4-7.5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oral Parts; </a:t>
            </a:r>
            <a:r>
              <a:rPr lang="en-US" dirty="0" err="1" smtClean="0"/>
              <a:t>Ejercicio</a:t>
            </a:r>
            <a:r>
              <a:rPr lang="en-US" dirty="0" smtClean="0"/>
              <a:t> 1 p. 232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dos muchachos jugaron en la arena.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jóvenes bucearon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Miraron las olas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Los niños entraron en el agua.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dirty="0" smtClean="0"/>
              <a:t>Llevó los anteojos de sol.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675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210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Me llamo __________________              Clase 801 la fecha es el 19 de DICIEMBRE del 2017</vt:lpstr>
      <vt:lpstr>Practica</vt:lpstr>
      <vt:lpstr>PowerPoint Presentation</vt:lpstr>
      <vt:lpstr>Practica</vt:lpstr>
      <vt:lpstr>Tarea # 38</vt:lpstr>
      <vt:lpstr>Teacher oral Parts; Ejercicio 1 p. 232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3 de diciembre del 2015</dc:title>
  <dc:creator>Helen Zumaeta</dc:creator>
  <cp:lastModifiedBy>Helen Zumaeta</cp:lastModifiedBy>
  <cp:revision>24</cp:revision>
  <cp:lastPrinted>2015-12-04T01:21:11Z</cp:lastPrinted>
  <dcterms:created xsi:type="dcterms:W3CDTF">2015-12-02T00:12:28Z</dcterms:created>
  <dcterms:modified xsi:type="dcterms:W3CDTF">2017-12-19T21:27:16Z</dcterms:modified>
</cp:coreProperties>
</file>